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Quarterly Business Review (QBR)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Client Name | Date | Presenter Name &amp; Role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 &amp; Contact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t>Thank the client for their partnership</a:t>
            </a:r>
          </a:p>
          <a:p>
            <a:pPr>
              <a:defRPr sz="1800"/>
            </a:pPr>
            <a:r>
              <a:t>Provide your contact details</a:t>
            </a:r>
          </a:p>
          <a:p>
            <a:pPr>
              <a:defRPr sz="1800"/>
            </a:pPr>
            <a:r>
              <a:t>Invite ongoing communication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t>Welcome &amp; Introductions</a:t>
            </a:r>
          </a:p>
          <a:p>
            <a:pPr>
              <a:defRPr sz="1800"/>
            </a:pPr>
            <a:r>
              <a:t>Business Overview &amp; Goals</a:t>
            </a:r>
          </a:p>
          <a:p>
            <a:pPr>
              <a:defRPr sz="1800"/>
            </a:pPr>
            <a:r>
              <a:t>Review of Last Quarter’s Successes</a:t>
            </a:r>
          </a:p>
          <a:p>
            <a:pPr>
              <a:defRPr sz="1800"/>
            </a:pPr>
            <a:r>
              <a:t>Key Metrics &amp; Performance Data</a:t>
            </a:r>
          </a:p>
          <a:p>
            <a:pPr>
              <a:defRPr sz="1800"/>
            </a:pPr>
            <a:r>
              <a:t>Challenges &amp; Roadblocks</a:t>
            </a:r>
          </a:p>
          <a:p>
            <a:pPr>
              <a:defRPr sz="1800"/>
            </a:pPr>
            <a:r>
              <a:t>Action Plan &amp; Next Steps</a:t>
            </a:r>
          </a:p>
          <a:p>
            <a:pPr>
              <a:defRPr sz="1800"/>
            </a:pPr>
            <a:r>
              <a:t>Q&amp;A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Client Business Overview &amp;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t>Brief recap of client’s business and industry context</a:t>
            </a:r>
          </a:p>
          <a:p>
            <a:pPr>
              <a:defRPr sz="1800"/>
            </a:pPr>
            <a:r>
              <a:t>Summary of client goals for the period</a:t>
            </a:r>
          </a:p>
          <a:p>
            <a:pPr>
              <a:defRPr sz="1800"/>
            </a:pPr>
            <a:r>
              <a:t>Any updates or changes in priorities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Last Quarter’s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t>Achievements vs. objectives</a:t>
            </a:r>
          </a:p>
          <a:p>
            <a:pPr>
              <a:defRPr sz="1800"/>
            </a:pPr>
            <a:r>
              <a:t>Major wins, successes, or milestones</a:t>
            </a:r>
          </a:p>
          <a:p>
            <a:pPr>
              <a:defRPr sz="1800"/>
            </a:pPr>
            <a:r>
              <a:t>Positive client feedback or testimonials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Performance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t>Relevant KPIs (customize based on client/product)</a:t>
            </a:r>
          </a:p>
          <a:p>
            <a:pPr>
              <a:defRPr sz="1800"/>
            </a:pPr>
            <a:r>
              <a:t>Usage stats, adoption rates, engagement levels</a:t>
            </a:r>
          </a:p>
          <a:p>
            <a:pPr>
              <a:defRPr sz="1800"/>
            </a:pPr>
            <a:r>
              <a:t>ROI or value delivered</a:t>
            </a:r>
          </a:p>
          <a:p>
            <a:pPr>
              <a:defRPr sz="1800"/>
            </a:pPr>
            <a:r>
              <a:t>Comparison vs. previous quarters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&amp;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t>Issues encountered during the quarter</a:t>
            </a:r>
          </a:p>
          <a:p>
            <a:pPr>
              <a:defRPr sz="1800"/>
            </a:pPr>
            <a:r>
              <a:t>Impact on business or project</a:t>
            </a:r>
          </a:p>
          <a:p>
            <a:pPr>
              <a:defRPr sz="1800"/>
            </a:pPr>
            <a:r>
              <a:t>Steps taken to resolve</a:t>
            </a:r>
          </a:p>
          <a:p>
            <a:pPr>
              <a:defRPr sz="1800"/>
            </a:pPr>
            <a:r>
              <a:t>Any unresolved items needing attention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Action Plan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t>Planned initiatives for next quarter</a:t>
            </a:r>
          </a:p>
          <a:p>
            <a:pPr>
              <a:defRPr sz="1800"/>
            </a:pPr>
            <a:r>
              <a:t>Recommendations for improvement or growth</a:t>
            </a:r>
          </a:p>
          <a:p>
            <a:pPr>
              <a:defRPr sz="1800"/>
            </a:pPr>
            <a:r>
              <a:t>Timeline and responsibilities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Client Feedback &amp;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t>Open floor for client input and concerns</a:t>
            </a:r>
          </a:p>
          <a:p>
            <a:pPr>
              <a:defRPr sz="1800"/>
            </a:pPr>
            <a:r>
              <a:t>Questions or suggestions from client</a:t>
            </a:r>
          </a:p>
          <a:p>
            <a:pPr>
              <a:defRPr sz="1800"/>
            </a:pPr>
            <a:r>
              <a:t>Agreement on priorities moving forward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 &amp;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800"/>
            </a:pPr>
            <a:r>
              <a:t>Recap key takeaways from the review</a:t>
            </a:r>
          </a:p>
          <a:p>
            <a:pPr>
              <a:defRPr sz="1800"/>
            </a:pPr>
            <a:r>
              <a:t>Confirm immediate next steps and owners</a:t>
            </a:r>
          </a:p>
          <a:p>
            <a:pPr>
              <a:defRPr sz="1800"/>
            </a:pPr>
            <a:r>
              <a:t>Schedule next QBR or check-in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